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3" r:id="rId3"/>
    <p:sldId id="262" r:id="rId4"/>
    <p:sldId id="260" r:id="rId5"/>
    <p:sldId id="258" r:id="rId6"/>
    <p:sldId id="259" r:id="rId7"/>
    <p:sldId id="261" r:id="rId8"/>
    <p:sldId id="299" r:id="rId9"/>
    <p:sldId id="277" r:id="rId10"/>
    <p:sldId id="290" r:id="rId11"/>
    <p:sldId id="294" r:id="rId12"/>
    <p:sldId id="300" r:id="rId13"/>
    <p:sldId id="296" r:id="rId14"/>
    <p:sldId id="263" r:id="rId15"/>
    <p:sldId id="264" r:id="rId16"/>
    <p:sldId id="29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109" d="100"/>
          <a:sy n="109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39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8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7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39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7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2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81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9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3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1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13B8B4-E828-486F-9ADE-01F147ADBA76}" type="datetimeFigureOut">
              <a:rPr lang="en-GB" smtClean="0"/>
              <a:pPr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000B20-449C-43DF-8B79-5B1F9316A93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9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/>
              <a:t>Indigo class trip to Paris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/>
              <a:t>Wednesday 20</a:t>
            </a:r>
            <a:r>
              <a:rPr lang="en-GB" sz="3100" baseline="30000" dirty="0" smtClean="0"/>
              <a:t>th</a:t>
            </a:r>
            <a:r>
              <a:rPr lang="en-GB" sz="3100" dirty="0" smtClean="0"/>
              <a:t> March 2024</a:t>
            </a:r>
            <a:endParaRPr lang="en-GB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Parents’ information meeting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Eurostar passengers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75" y="2909888"/>
            <a:ext cx="2857500" cy="18954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1772816"/>
            <a:ext cx="3834426" cy="216024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3" y="1921693"/>
            <a:ext cx="301796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31" y="1846263"/>
            <a:ext cx="5372587" cy="4022725"/>
          </a:xfrm>
        </p:spPr>
      </p:pic>
    </p:spTree>
    <p:extLst>
      <p:ext uri="{BB962C8B-B14F-4D97-AF65-F5344CB8AC3E}">
        <p14:creationId xmlns:p14="http://schemas.microsoft.com/office/powerpoint/2010/main" val="35613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Cité</a:t>
            </a:r>
            <a:r>
              <a:rPr lang="en-GB" dirty="0" smtClean="0"/>
              <a:t> de </a:t>
            </a:r>
            <a:r>
              <a:rPr lang="en-GB" dirty="0" err="1" smtClean="0"/>
              <a:t>Chaillot</a:t>
            </a:r>
            <a:r>
              <a:rPr lang="en-GB" dirty="0" smtClean="0"/>
              <a:t> : </a:t>
            </a:r>
            <a:r>
              <a:rPr lang="en-GB" dirty="0" err="1" smtClean="0"/>
              <a:t>Musée</a:t>
            </a:r>
            <a:r>
              <a:rPr lang="en-GB" dirty="0" smtClean="0"/>
              <a:t> de </a:t>
            </a:r>
            <a:r>
              <a:rPr lang="en-GB" dirty="0" err="1" smtClean="0"/>
              <a:t>l’architecture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862" y="1846263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56792"/>
            <a:ext cx="2880320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628799"/>
            <a:ext cx="3405901" cy="18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707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Arrival back in London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Please collect your child at 7:30pm at  Eurostar arrivals.</a:t>
            </a:r>
          </a:p>
          <a:p>
            <a:r>
              <a:rPr lang="en-GB" sz="4000" dirty="0" smtClean="0"/>
              <a:t>You will be given an emergency contact number if you need to get a message to us after school hours.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Thursday 21</a:t>
            </a:r>
            <a:r>
              <a:rPr lang="en-GB" baseline="30000" dirty="0" smtClean="0"/>
              <a:t>st</a:t>
            </a:r>
            <a:r>
              <a:rPr lang="en-GB" dirty="0"/>
              <a:t> </a:t>
            </a:r>
            <a:r>
              <a:rPr lang="en-GB" dirty="0" smtClean="0"/>
              <a:t>March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u="sng" dirty="0" smtClean="0"/>
              <a:t>If you wish</a:t>
            </a:r>
            <a:r>
              <a:rPr lang="en-GB" sz="4000" dirty="0" smtClean="0"/>
              <a:t>, children can come into school at 10am on the Thursday morning. 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let us know….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GB" dirty="0" smtClean="0"/>
              <a:t>If your child has any issues around …</a:t>
            </a:r>
          </a:p>
          <a:p>
            <a:r>
              <a:rPr lang="en-GB" dirty="0" smtClean="0"/>
              <a:t>needing the toilet frequently</a:t>
            </a:r>
          </a:p>
          <a:p>
            <a:r>
              <a:rPr lang="en-GB" dirty="0"/>
              <a:t>t</a:t>
            </a:r>
            <a:r>
              <a:rPr lang="en-GB" dirty="0" smtClean="0"/>
              <a:t>ravel sickness</a:t>
            </a:r>
          </a:p>
          <a:p>
            <a:r>
              <a:rPr lang="en-GB" dirty="0" smtClean="0"/>
              <a:t>any worries or concerns regarding the visit </a:t>
            </a:r>
          </a:p>
          <a:p>
            <a:pPr marL="109728" indent="0">
              <a:buNone/>
            </a:pPr>
            <a:endParaRPr lang="en-GB" dirty="0" smtClean="0"/>
          </a:p>
          <a:p>
            <a:pPr marL="109728" indent="0">
              <a:buNone/>
            </a:pPr>
            <a:r>
              <a:rPr lang="en-GB" dirty="0" smtClean="0"/>
              <a:t>in order to make the trip successful for your children.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702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Staff supporting Paris trip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Charlotte Beddoes</a:t>
            </a:r>
          </a:p>
          <a:p>
            <a:r>
              <a:rPr lang="en-GB" dirty="0" smtClean="0"/>
              <a:t>Kate Stevens</a:t>
            </a:r>
          </a:p>
          <a:p>
            <a:r>
              <a:rPr lang="en-US" dirty="0" smtClean="0"/>
              <a:t>Amanda Munn</a:t>
            </a:r>
            <a:endParaRPr lang="en-GB" dirty="0" smtClean="0"/>
          </a:p>
          <a:p>
            <a:r>
              <a:rPr lang="en-GB" dirty="0" smtClean="0"/>
              <a:t>Danielle Kothandaraman, </a:t>
            </a:r>
            <a:r>
              <a:rPr lang="en-GB" dirty="0"/>
              <a:t>named </a:t>
            </a:r>
            <a:r>
              <a:rPr lang="en-GB" dirty="0" smtClean="0"/>
              <a:t>paediatric first aider</a:t>
            </a:r>
          </a:p>
          <a:p>
            <a:r>
              <a:rPr lang="en-GB" dirty="0" smtClean="0"/>
              <a:t>Helen Wasilewska, named first aider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904"/>
          <a:stretch/>
        </p:blipFill>
        <p:spPr>
          <a:xfrm>
            <a:off x="5277729" y="3833088"/>
            <a:ext cx="308903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Safety briefing for children before the trip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Final details re organisation</a:t>
            </a:r>
          </a:p>
          <a:p>
            <a:r>
              <a:rPr lang="en-GB" dirty="0" smtClean="0"/>
              <a:t>Safety Briefing - crossing the road</a:t>
            </a:r>
          </a:p>
          <a:p>
            <a:r>
              <a:rPr lang="en-GB" dirty="0" smtClean="0"/>
              <a:t>Differences between the Metro and the Underground</a:t>
            </a:r>
          </a:p>
          <a:p>
            <a:r>
              <a:rPr lang="en-GB" dirty="0" smtClean="0"/>
              <a:t>Expectations re conduct whilst on the trip</a:t>
            </a:r>
          </a:p>
          <a:p>
            <a:r>
              <a:rPr lang="en-GB" dirty="0" smtClean="0"/>
              <a:t>Expectations re communicating and speaking French!</a:t>
            </a:r>
          </a:p>
          <a:p>
            <a:r>
              <a:rPr lang="en-GB" dirty="0" smtClean="0"/>
              <a:t>Reminder about what to bring and wear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377267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42768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organisation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All passports and </a:t>
            </a:r>
            <a:r>
              <a:rPr lang="en-GB" sz="4000" dirty="0"/>
              <a:t>G</a:t>
            </a:r>
            <a:r>
              <a:rPr lang="en-GB" sz="4000" dirty="0" smtClean="0"/>
              <a:t>HIC or EHIC cards and residency card must be brought to school </a:t>
            </a:r>
            <a:r>
              <a:rPr lang="en-GB" sz="4000" i="1" dirty="0" smtClean="0"/>
              <a:t>by Monday </a:t>
            </a:r>
            <a:r>
              <a:rPr lang="en-GB" sz="4000" i="1" dirty="0"/>
              <a:t>4</a:t>
            </a:r>
            <a:r>
              <a:rPr lang="en-GB" sz="4000" i="1" baseline="30000" dirty="0" smtClean="0"/>
              <a:t>th</a:t>
            </a:r>
            <a:r>
              <a:rPr lang="en-GB" sz="4000" i="1" dirty="0" smtClean="0"/>
              <a:t> March. </a:t>
            </a:r>
            <a:r>
              <a:rPr lang="en-GB" sz="4000" dirty="0" smtClean="0"/>
              <a:t>These will be carried by staff and handed back to the adult collecting your child at the end of the day.</a:t>
            </a:r>
          </a:p>
          <a:p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11676"/>
            <a:ext cx="1602879" cy="120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 early start!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Meet at 5:30am, St. Pancras International - opposite M&amp;S food hall near Eurostar check in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645024"/>
            <a:ext cx="5084068" cy="2659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09" y="3741146"/>
            <a:ext cx="1847850" cy="24669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860032" y="3212976"/>
            <a:ext cx="576064" cy="1656184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BE ON TIME!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4000" dirty="0" smtClean="0"/>
              <a:t>We need to check in at 5.35am.</a:t>
            </a:r>
          </a:p>
          <a:p>
            <a:r>
              <a:rPr lang="en-GB" sz="4000" dirty="0" smtClean="0"/>
              <a:t>We request the parents of children who have a residency card to stay in St Pancras until we all cross the border control as a precaution.</a:t>
            </a:r>
          </a:p>
          <a:p>
            <a:pPr>
              <a:buNone/>
            </a:pPr>
            <a:endParaRPr lang="en-GB" sz="4000" dirty="0" smtClean="0"/>
          </a:p>
          <a:p>
            <a:r>
              <a:rPr lang="en-GB" sz="4000" dirty="0" smtClean="0"/>
              <a:t>Each child will be given a high visibility vest and a wrist band with an emergency number on it.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04995"/>
            <a:ext cx="2040458" cy="1632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Itinerary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err="1" smtClean="0"/>
              <a:t>Eurostar</a:t>
            </a:r>
            <a:r>
              <a:rPr lang="en-GB" dirty="0" smtClean="0"/>
              <a:t> to </a:t>
            </a:r>
            <a:r>
              <a:rPr lang="en-GB" dirty="0" err="1" smtClean="0"/>
              <a:t>Gare</a:t>
            </a:r>
            <a:r>
              <a:rPr lang="en-GB" dirty="0" smtClean="0"/>
              <a:t> du Nord with croissants en route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Travel by Metro to the Museum of Architecture in Trocadero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Attend the workshop about Notre Dame de Paris delivered by the museum staff in English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Picnic in the Museum’s gardens. We won’t meet our penfriends this year.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Travel back into central Paris for a walking tour, taking in key sights around the city from Pont </a:t>
            </a:r>
            <a:r>
              <a:rPr lang="en-GB" dirty="0" err="1" smtClean="0"/>
              <a:t>Neuf</a:t>
            </a:r>
            <a:r>
              <a:rPr lang="en-GB" dirty="0" smtClean="0"/>
              <a:t>  to Notre Dame de Paris (via gardens and river banks), St Michel area.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 will walk in total for around </a:t>
            </a:r>
            <a:r>
              <a:rPr lang="en-GB" dirty="0" smtClean="0"/>
              <a:t>30 minutes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Children will order crepes at rue St Andre des Arts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Take Metro back to </a:t>
            </a:r>
            <a:r>
              <a:rPr lang="en-GB" dirty="0" err="1" smtClean="0"/>
              <a:t>Gare</a:t>
            </a:r>
            <a:r>
              <a:rPr lang="en-GB" dirty="0" smtClean="0"/>
              <a:t> du Nord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Eurostar back to London, eating packed tea on the train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45579" y="764889"/>
            <a:ext cx="7108825" cy="52562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83768" y="1988840"/>
            <a:ext cx="3096344" cy="1080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3140968"/>
            <a:ext cx="2520280" cy="2520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04048" y="3373846"/>
            <a:ext cx="720080" cy="3712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752020" y="3836520"/>
            <a:ext cx="956843" cy="205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90381" y="1925737"/>
            <a:ext cx="1080120" cy="19442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499992" y="6070936"/>
            <a:ext cx="31681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Blue by public transport</a:t>
            </a:r>
          </a:p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 by foot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0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child will need: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To wear school uniform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 water bottle that can be refilled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Food for the picnic at lunch time and journey home ABSOLUTELY NO NUTS PLEASE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Waterproof jacket and comfortable shoes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 carrier bag (to sit on if it’s wet)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Camera - disposable film cameras are recommended (optional)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Books and small travel games are recommended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No phones, </a:t>
            </a:r>
            <a:r>
              <a:rPr lang="en-GB" dirty="0" err="1" smtClean="0"/>
              <a:t>ipods</a:t>
            </a:r>
            <a:r>
              <a:rPr lang="en-GB" dirty="0" smtClean="0"/>
              <a:t> or electronic gadgets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No money (crêpes will be paid by their group leader)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365</TotalTime>
  <Words>516</Words>
  <Application>Microsoft Office PowerPoint</Application>
  <PresentationFormat>On-screen Show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Retrospect</vt:lpstr>
      <vt:lpstr>Indigo class trip to Paris Wednesday 20th March 2024</vt:lpstr>
      <vt:lpstr>Staff supporting Paris trip</vt:lpstr>
      <vt:lpstr>Safety briefing for children before the trip</vt:lpstr>
      <vt:lpstr>Final organisation</vt:lpstr>
      <vt:lpstr>An early start!</vt:lpstr>
      <vt:lpstr>PLEASE BE ON TIME!</vt:lpstr>
      <vt:lpstr>Itinerary </vt:lpstr>
      <vt:lpstr>PowerPoint Presentation</vt:lpstr>
      <vt:lpstr>Your child will need:</vt:lpstr>
      <vt:lpstr>Eurostar passengers</vt:lpstr>
      <vt:lpstr>PowerPoint Presentation</vt:lpstr>
      <vt:lpstr>Cité de Chaillot : Musée de l’architecture</vt:lpstr>
      <vt:lpstr>PowerPoint Presentation</vt:lpstr>
      <vt:lpstr>Arrival back in London</vt:lpstr>
      <vt:lpstr>Thursday 21st March</vt:lpstr>
      <vt:lpstr>Please let us know….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Indigo class trip to Paris</dc:title>
  <dc:creator>Anne</dc:creator>
  <cp:lastModifiedBy>Michael Speed</cp:lastModifiedBy>
  <cp:revision>41</cp:revision>
  <dcterms:created xsi:type="dcterms:W3CDTF">2016-02-21T11:25:08Z</dcterms:created>
  <dcterms:modified xsi:type="dcterms:W3CDTF">2024-02-27T15:06:24Z</dcterms:modified>
</cp:coreProperties>
</file>